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9" r:id="rId4"/>
    <p:sldId id="263" r:id="rId5"/>
    <p:sldId id="261" r:id="rId6"/>
    <p:sldId id="262" r:id="rId7"/>
    <p:sldId id="264" r:id="rId8"/>
    <p:sldId id="265" r:id="rId9"/>
    <p:sldId id="266" r:id="rId10"/>
    <p:sldId id="269" r:id="rId11"/>
    <p:sldId id="267" r:id="rId12"/>
    <p:sldId id="268" r:id="rId13"/>
    <p:sldId id="270" r:id="rId14"/>
    <p:sldId id="25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14-Jul-22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14-Jul-22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14-Jul-22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14-Jul-22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14-Jul-22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14-Jul-22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14-Jul-22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14-Jul-22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14-Jul-22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14-Jul-22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14-Jul-22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14-Jul-22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i.ebayimg.com/images/g/Z2UAAOSwchNg3Hgk/s-l640.jp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0C86B-373D-42A9-8CBF-B52F46D2F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/>
          <a:lstStyle/>
          <a:p>
            <a:pPr algn="ctr"/>
            <a:r>
              <a:rPr lang="en-US" sz="15000" dirty="0"/>
              <a:t>BOOKSHELF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9D50E-3219-4F14-B52F-395A7AB119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Terminal app</a:t>
            </a:r>
          </a:p>
          <a:p>
            <a:r>
              <a:rPr lang="en-US" dirty="0"/>
              <a:t>Anastasia Dyakova</a:t>
            </a:r>
          </a:p>
          <a:p>
            <a:r>
              <a:rPr lang="en-US" dirty="0"/>
              <a:t>T1A3</a:t>
            </a:r>
          </a:p>
        </p:txBody>
      </p:sp>
    </p:spTree>
    <p:extLst>
      <p:ext uri="{BB962C8B-B14F-4D97-AF65-F5344CB8AC3E}">
        <p14:creationId xmlns:p14="http://schemas.microsoft.com/office/powerpoint/2010/main" val="111327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F636C-61A4-4C36-8EC9-06853EC05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80408B-9A86-4D1F-A0F2-7EE4DB00D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093976"/>
            <a:ext cx="10058400" cy="3157573"/>
          </a:xfrm>
        </p:spPr>
      </p:pic>
    </p:spTree>
    <p:extLst>
      <p:ext uri="{BB962C8B-B14F-4D97-AF65-F5344CB8AC3E}">
        <p14:creationId xmlns:p14="http://schemas.microsoft.com/office/powerpoint/2010/main" val="2358904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B56F7-C950-4A0C-9344-58C29BE1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EBE4D0-BCB7-4532-9AE1-2FA106AC0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5" y="2171293"/>
            <a:ext cx="10058400" cy="3950513"/>
          </a:xfrm>
        </p:spPr>
      </p:pic>
    </p:spTree>
    <p:extLst>
      <p:ext uri="{BB962C8B-B14F-4D97-AF65-F5344CB8AC3E}">
        <p14:creationId xmlns:p14="http://schemas.microsoft.com/office/powerpoint/2010/main" val="260206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B4F0-E2E7-4A12-BE8C-845D05C3D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Trello 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80DA2B-89ED-4BF0-AD4B-0C9508F0F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752" y="1986788"/>
            <a:ext cx="5865314" cy="405130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6D746C-161A-420A-B5CD-4B9D6D12EA08}"/>
              </a:ext>
            </a:extLst>
          </p:cNvPr>
          <p:cNvCxnSpPr>
            <a:cxnSpLocks/>
          </p:cNvCxnSpPr>
          <p:nvPr/>
        </p:nvCxnSpPr>
        <p:spPr>
          <a:xfrm flipH="1">
            <a:off x="5797296" y="2804160"/>
            <a:ext cx="5760720" cy="115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718AB4-7FB8-486A-910C-418156A2247E}"/>
              </a:ext>
            </a:extLst>
          </p:cNvPr>
          <p:cNvCxnSpPr/>
          <p:nvPr/>
        </p:nvCxnSpPr>
        <p:spPr>
          <a:xfrm flipH="1" flipV="1">
            <a:off x="4675632" y="4657344"/>
            <a:ext cx="5388864" cy="34747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368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0D7F-B11F-4864-BE6D-D6AAADB6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1F19B2-E1AE-422E-9F52-F8EB01290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06" y="2048192"/>
            <a:ext cx="4514850" cy="3952875"/>
          </a:xfrm>
        </p:spPr>
      </p:pic>
    </p:spTree>
    <p:extLst>
      <p:ext uri="{BB962C8B-B14F-4D97-AF65-F5344CB8AC3E}">
        <p14:creationId xmlns:p14="http://schemas.microsoft.com/office/powerpoint/2010/main" val="3244090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82D5-DB5B-4534-B27F-F9F0B303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3D136-3AB4-4C6C-9C08-34DCC269B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https://i.ebayimg.com/images/g/Z2UAAOSwchNg3Hgk/s-l640.jpg</a:t>
            </a:r>
            <a:endParaRPr lang="en-US" dirty="0"/>
          </a:p>
          <a:p>
            <a:r>
              <a:rPr lang="en-US" dirty="0"/>
              <a:t>https://www.weforum.org/platforms/centre-for-the-new-economy-and-society/articles/the-most-popular-us-library-books-of-2021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18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B370A-C97F-413D-BC5F-A1EEB2EDE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36F9C-D92A-4505-B5F3-22F832872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7098792" cy="4050792"/>
          </a:xfrm>
        </p:spPr>
        <p:txBody>
          <a:bodyPr/>
          <a:lstStyle/>
          <a:p>
            <a:r>
              <a:rPr lang="en-US" dirty="0"/>
              <a:t>Read too many books, can’t remember what was the book about based on the title</a:t>
            </a:r>
          </a:p>
          <a:p>
            <a:r>
              <a:rPr lang="en-US" dirty="0"/>
              <a:t>Tried paper notes, paper diary, Instagram page – no success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C415E5-9753-482D-9972-3F753ED8A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466" y="3544827"/>
            <a:ext cx="3886414" cy="2438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5AB32B-1A70-4BA6-974B-4A51C5A6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414" y="1027174"/>
            <a:ext cx="1310643" cy="216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4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9CD8-21A7-4D41-871B-F450CD507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Bookshelf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6AEA7-72C3-4105-BDF5-1255CCB1E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3325368" cy="4050792"/>
          </a:xfrm>
        </p:spPr>
        <p:txBody>
          <a:bodyPr/>
          <a:lstStyle/>
          <a:p>
            <a:r>
              <a:rPr lang="en-US" dirty="0"/>
              <a:t>All books in one file</a:t>
            </a:r>
          </a:p>
          <a:p>
            <a:r>
              <a:rPr lang="en-US" dirty="0"/>
              <a:t>You can add or delete a book</a:t>
            </a:r>
          </a:p>
          <a:p>
            <a:r>
              <a:rPr lang="en-US" dirty="0"/>
              <a:t>You can add or edit notes to the 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A1EB2-48AA-4042-BD5C-771F068E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317" y="1880045"/>
            <a:ext cx="7054693" cy="429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86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55CD-B50A-44CD-A4EB-BF369C4C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the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B4BDA-53AE-4105-9920-C1D0B89FE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notes or without!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BE20D5-E678-4009-849B-50CCA7374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252" y="1992439"/>
            <a:ext cx="3390900" cy="2105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DEF4F6-7906-4BE6-8EA0-FBC6765AA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" y="4379174"/>
            <a:ext cx="10564368" cy="168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9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5BFA2-CF38-4787-8727-17CBAA18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F537-7BBB-4603-BFB5-81F6A6340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add a note now or later!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31D08-4908-4637-A42E-977A7BE99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999041"/>
            <a:ext cx="61055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43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C43DD-D492-4BB1-885A-A9CEE86F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the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13B5B-222D-461B-81BC-93075CAB2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you want to delete the book? Whatever the reason is, you can do that!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1E004-88D9-4A69-9014-4A7E991EB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764155"/>
            <a:ext cx="44291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1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4E26D-4F51-4932-9B18-1391586D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5DAFF2-9FF8-430F-B606-7E2A1A6B7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752" y="1986788"/>
            <a:ext cx="5777124" cy="4051300"/>
          </a:xfrm>
        </p:spPr>
      </p:pic>
    </p:spTree>
    <p:extLst>
      <p:ext uri="{BB962C8B-B14F-4D97-AF65-F5344CB8AC3E}">
        <p14:creationId xmlns:p14="http://schemas.microsoft.com/office/powerpoint/2010/main" val="904693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0CDB-7BB6-4EB1-9645-CC2AF285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790C34-F583-4D71-9464-BA7E61BD8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710" y="2186876"/>
            <a:ext cx="3752850" cy="1285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61FCD-6826-46BE-814A-4CCD0878A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49" y="2186876"/>
            <a:ext cx="64865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0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1E73-EBDA-4CE5-95A5-A36E8432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A0BCB35-7067-4C0E-B0E3-E727B9E8B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175" y="2487676"/>
            <a:ext cx="5076825" cy="12573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EB815F-0DE5-4964-BCF2-3D29F40C3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3933634"/>
            <a:ext cx="4419600" cy="1209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89F4B6-751A-494D-AFB1-C8D7192EB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" y="5273611"/>
            <a:ext cx="38195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810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61</TotalTime>
  <Words>143</Words>
  <Application>Microsoft Office PowerPoint</Application>
  <PresentationFormat>Widescreen</PresentationFormat>
  <Paragraphs>27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Consolas</vt:lpstr>
      <vt:lpstr>Rockwell</vt:lpstr>
      <vt:lpstr>Rockwell Condensed</vt:lpstr>
      <vt:lpstr>Wingdings</vt:lpstr>
      <vt:lpstr>Wood Type</vt:lpstr>
      <vt:lpstr>BOOKSHELF</vt:lpstr>
      <vt:lpstr>Idea</vt:lpstr>
      <vt:lpstr>Bookshelf the app</vt:lpstr>
      <vt:lpstr>Open the library</vt:lpstr>
      <vt:lpstr>Add a book</vt:lpstr>
      <vt:lpstr>Delete the book</vt:lpstr>
      <vt:lpstr>pages</vt:lpstr>
      <vt:lpstr>classes</vt:lpstr>
      <vt:lpstr>imports</vt:lpstr>
      <vt:lpstr>Error page</vt:lpstr>
      <vt:lpstr>Art page</vt:lpstr>
      <vt:lpstr>Trello board</vt:lpstr>
      <vt:lpstr>challenges</vt:lpstr>
      <vt:lpstr>recourses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BOOKSHELF</dc:title>
  <dc:creator>Nastia Nastia</dc:creator>
  <cp:lastModifiedBy>Nastia Nastia</cp:lastModifiedBy>
  <cp:revision>6</cp:revision>
  <dcterms:created xsi:type="dcterms:W3CDTF">2022-07-14T02:57:34Z</dcterms:created>
  <dcterms:modified xsi:type="dcterms:W3CDTF">2022-07-14T03:59:26Z</dcterms:modified>
</cp:coreProperties>
</file>